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23536-8813-4E89-B1F7-C0AE964B2013}" type="datetimeFigureOut">
              <a:rPr lang="en-US" smtClean="0"/>
              <a:pPr/>
              <a:t>8/10/2013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1F67B-63B0-4E9C-8E61-CBD240822581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1F67B-63B0-4E9C-8E61-CBD240822581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53E5-AE4B-4A57-9A12-71C995050674}" type="datetimeFigureOut">
              <a:rPr lang="en-US" smtClean="0"/>
              <a:pPr/>
              <a:t>8/10/2013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FA332-7E9B-490A-8BED-22C457F6821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53E5-AE4B-4A57-9A12-71C995050674}" type="datetimeFigureOut">
              <a:rPr lang="en-US" smtClean="0"/>
              <a:pPr/>
              <a:t>8/10/2013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FA332-7E9B-490A-8BED-22C457F6821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53E5-AE4B-4A57-9A12-71C995050674}" type="datetimeFigureOut">
              <a:rPr lang="en-US" smtClean="0"/>
              <a:pPr/>
              <a:t>8/10/2013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FA332-7E9B-490A-8BED-22C457F6821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53E5-AE4B-4A57-9A12-71C995050674}" type="datetimeFigureOut">
              <a:rPr lang="en-US" smtClean="0"/>
              <a:pPr/>
              <a:t>8/10/2013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FA332-7E9B-490A-8BED-22C457F6821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53E5-AE4B-4A57-9A12-71C995050674}" type="datetimeFigureOut">
              <a:rPr lang="en-US" smtClean="0"/>
              <a:pPr/>
              <a:t>8/10/2013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FA332-7E9B-490A-8BED-22C457F6821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53E5-AE4B-4A57-9A12-71C995050674}" type="datetimeFigureOut">
              <a:rPr lang="en-US" smtClean="0"/>
              <a:pPr/>
              <a:t>8/10/2013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FA332-7E9B-490A-8BED-22C457F6821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53E5-AE4B-4A57-9A12-71C995050674}" type="datetimeFigureOut">
              <a:rPr lang="en-US" smtClean="0"/>
              <a:pPr/>
              <a:t>8/10/2013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FA332-7E9B-490A-8BED-22C457F6821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53E5-AE4B-4A57-9A12-71C995050674}" type="datetimeFigureOut">
              <a:rPr lang="en-US" smtClean="0"/>
              <a:pPr/>
              <a:t>8/10/2013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FA332-7E9B-490A-8BED-22C457F6821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53E5-AE4B-4A57-9A12-71C995050674}" type="datetimeFigureOut">
              <a:rPr lang="en-US" smtClean="0"/>
              <a:pPr/>
              <a:t>8/10/2013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FA332-7E9B-490A-8BED-22C457F6821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53E5-AE4B-4A57-9A12-71C995050674}" type="datetimeFigureOut">
              <a:rPr lang="en-US" smtClean="0"/>
              <a:pPr/>
              <a:t>8/10/2013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FA332-7E9B-490A-8BED-22C457F6821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53E5-AE4B-4A57-9A12-71C995050674}" type="datetimeFigureOut">
              <a:rPr lang="en-US" smtClean="0"/>
              <a:pPr/>
              <a:t>8/10/2013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FA332-7E9B-490A-8BED-22C457F6821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A53E5-AE4B-4A57-9A12-71C995050674}" type="datetimeFigureOut">
              <a:rPr lang="en-US" smtClean="0"/>
              <a:pPr/>
              <a:t>8/10/2013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FA332-7E9B-490A-8BED-22C457F6821D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000100" y="3429000"/>
            <a:ext cx="4591050" cy="2762250"/>
            <a:chOff x="1000100" y="3429000"/>
            <a:chExt cx="4591050" cy="2762250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00100" y="3429000"/>
              <a:ext cx="4591050" cy="276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3635896" y="5467290"/>
              <a:ext cx="187220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solidFill>
                    <a:srgbClr val="FFFF00"/>
                  </a:solidFill>
                  <a:latin typeface="Bradley Hand ITC" pitchFamily="66" charset="0"/>
                </a:rPr>
                <a:t>Avowal Capital</a:t>
              </a:r>
            </a:p>
            <a:p>
              <a:r>
                <a:rPr lang="en-AU" sz="1200" dirty="0" smtClean="0">
                  <a:solidFill>
                    <a:srgbClr val="FFFF00"/>
                  </a:solidFill>
                  <a:latin typeface="Antique Olive" pitchFamily="34" charset="0"/>
                </a:rPr>
                <a:t>Strategy to Outcome</a:t>
              </a:r>
              <a:endParaRPr lang="en-AU" sz="1200" dirty="0">
                <a:solidFill>
                  <a:srgbClr val="FFFF00"/>
                </a:solidFill>
                <a:latin typeface="Antique Olive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6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Marcus Salouk</dc:creator>
  <cp:lastModifiedBy>Marcus Salouk</cp:lastModifiedBy>
  <cp:revision>26</cp:revision>
  <dcterms:created xsi:type="dcterms:W3CDTF">2010-04-21T07:18:03Z</dcterms:created>
  <dcterms:modified xsi:type="dcterms:W3CDTF">2013-08-10T06:35:35Z</dcterms:modified>
</cp:coreProperties>
</file>